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unknown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81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100" d="100"/>
          <a:sy n="100" d="100"/>
        </p:scale>
        <p:origin x="-1062" y="-7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9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1"/>
    </mc:Choice>
    <mc:Fallback>
      <p:transition spd="slow" advTm="4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4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2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23"/>
    </mc:Choice>
    <mc:Fallback>
      <p:transition spd="slow" advTm="33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complex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  <a:blipFill rotWithShape="1">
                <a:blip r:embed="rId2"/>
                <a:stretch>
                  <a:fillRect l="-610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69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4891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5786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i.e.,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447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0566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	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27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60"/>
    </mc:Choice>
    <mc:Fallback>
      <p:transition spd="slow" advTm="45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4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5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(38)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triangularization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	   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until Eq. (35) is satisfied to any desired accuracy, i.e.,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                  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blipFill rotWithShape="1">
                <a:blip r:embed="rId3"/>
                <a:stretch>
                  <a:fillRect l="-552" t="-1330" b="-10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blipFill rotWithShape="1">
                <a:blip r:embed="rId2"/>
                <a:stretch>
                  <a:fillRect l="-974" b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/>
                            </a:rPr>
                            <m:t>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each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unit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</a:t>
                </a:r>
                <a:r>
                  <a:rPr lang="en-US" sz="2000" dirty="0" err="1" smtClean="0"/>
                  <a:t>phasor</a:t>
                </a:r>
                <a:r>
                  <a:rPr lang="en-US" sz="2000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1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4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5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6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7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4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5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in the Newton Raphson section,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  <a:blipFill rotWithShape="1">
                <a:blip r:embed="rId2"/>
                <a:stretch>
                  <a:fillRect l="-958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blipFill rotWithShape="1">
                <a:blip r:embed="rId2"/>
                <a:stretch>
                  <a:fillRect l="-867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</a:p>
              <a:p>
                <a:pPr lvl="1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Power Flow is used in Optimal Power Flow (OPF) solvers, Location Marginal Price (LMP) solvers, and Contingency 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741" t="-706" r="-59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for the loop between node 1 and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  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6260"/>
            <a:ext cx="8656016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91" t="-4061" r="-12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  <a:blipFill rotWithShape="1">
                <a:blip r:embed="rId4"/>
                <a:stretch>
                  <a:fillRect l="-1456" t="-3587" b="-8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56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shown, the following methodology is adopted.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For </a:t>
            </a:r>
            <a:r>
              <a:rPr lang="en-US" sz="2400" dirty="0"/>
              <a:t>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</a:t>
            </a:r>
            <a:r>
              <a:rPr lang="en-US" sz="2400" dirty="0" smtClean="0"/>
              <a:t>analysis on the feeder shown,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split into real and reactive components.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45720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90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13877</TotalTime>
  <Words>8991</Words>
  <Application>Microsoft Office PowerPoint</Application>
  <PresentationFormat>On-screen Show (4:3)</PresentationFormat>
  <Paragraphs>1096</Paragraphs>
  <Slides>99</Slides>
  <Notes>1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Substation and Distribution Automation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Staff</cp:lastModifiedBy>
  <cp:revision>595</cp:revision>
  <dcterms:created xsi:type="dcterms:W3CDTF">2006-08-16T00:00:00Z</dcterms:created>
  <dcterms:modified xsi:type="dcterms:W3CDTF">2012-01-03T18:51:38Z</dcterms:modified>
</cp:coreProperties>
</file>